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7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294" r:id="rId31"/>
    <p:sldId id="295" r:id="rId32"/>
    <p:sldId id="292" r:id="rId33"/>
    <p:sldId id="264" r:id="rId34"/>
    <p:sldId id="270" r:id="rId35"/>
    <p:sldId id="281" r:id="rId36"/>
    <p:sldId id="276" r:id="rId37"/>
    <p:sldId id="277" r:id="rId38"/>
    <p:sldId id="279" r:id="rId39"/>
    <p:sldId id="278" r:id="rId40"/>
    <p:sldId id="280" r:id="rId41"/>
    <p:sldId id="282" r:id="rId42"/>
    <p:sldId id="283" r:id="rId43"/>
    <p:sldId id="284" r:id="rId44"/>
    <p:sldId id="285" r:id="rId45"/>
    <p:sldId id="286" r:id="rId46"/>
    <p:sldId id="287" r:id="rId47"/>
    <p:sldId id="268" r:id="rId48"/>
    <p:sldId id="289" r:id="rId49"/>
    <p:sldId id="288" r:id="rId50"/>
    <p:sldId id="290" r:id="rId51"/>
    <p:sldId id="291" r:id="rId52"/>
    <p:sldId id="265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4" y="-3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80302848"/>
        <c:axId val="143464064"/>
      </c:barChart>
      <c:catAx>
        <c:axId val="180302848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464064"/>
        <c:crosses val="autoZero"/>
        <c:auto val="1"/>
        <c:lblAlgn val="ctr"/>
        <c:lblOffset val="100"/>
        <c:noMultiLvlLbl val="0"/>
      </c:catAx>
      <c:valAx>
        <c:axId val="14346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302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 smtClean="0">
                <a:solidFill>
                  <a:schemeClr val="bg1"/>
                </a:solidFill>
              </a:rPr>
              <a:t>Crawling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과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Yolo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를</a:t>
            </a:r>
            <a:endParaRPr lang="en-US" altLang="ko-KR" sz="6000" spc="-150" dirty="0" smtClean="0">
              <a:solidFill>
                <a:schemeClr val="bg1"/>
              </a:solidFill>
            </a:endParaRPr>
          </a:p>
          <a:p>
            <a:r>
              <a:rPr lang="ko-KR" altLang="en-US" sz="6000" spc="-150" dirty="0" smtClean="0">
                <a:solidFill>
                  <a:schemeClr val="bg1"/>
                </a:solidFill>
              </a:rPr>
              <a:t>이용한 이미지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20229350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강부식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123880" y="2672718"/>
            <a:ext cx="5944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동적 </a:t>
            </a:r>
            <a:r>
              <a:rPr lang="en-US" altLang="ko-KR" sz="7200" b="1" dirty="0" smtClean="0">
                <a:solidFill>
                  <a:schemeClr val="accent1"/>
                </a:solidFill>
              </a:rPr>
              <a:t>Crawling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Selenium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+ Chrome</a:t>
            </a:r>
            <a:r>
              <a:rPr lang="ko-KR" altLang="en-US" sz="2400" dirty="0" smtClean="0"/>
              <a:t>의 조합으로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동적 </a:t>
            </a:r>
            <a:r>
              <a:rPr lang="en-US" altLang="ko-KR" sz="2400" dirty="0" smtClean="0"/>
              <a:t>Crawling</a:t>
            </a:r>
            <a:r>
              <a:rPr lang="ko-KR" altLang="en-US" sz="2400" dirty="0" smtClean="0"/>
              <a:t>으로 필요한 이미지를 수</a:t>
            </a:r>
            <a:r>
              <a:rPr lang="ko-KR" altLang="en-US" sz="2400" dirty="0"/>
              <a:t>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645134" y="2672720"/>
            <a:ext cx="2901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준비물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846570" y="4096359"/>
            <a:ext cx="649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</a:rPr>
              <a:t>s</a:t>
            </a:r>
            <a:r>
              <a:rPr lang="en-US" altLang="ko-KR" sz="2400" dirty="0" smtClean="0">
                <a:solidFill>
                  <a:schemeClr val="accent6"/>
                </a:solidFill>
              </a:rPr>
              <a:t>elenium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en-US" altLang="ko-KR" sz="2400" dirty="0" smtClean="0">
                <a:solidFill>
                  <a:schemeClr val="accent6"/>
                </a:solidFill>
              </a:rPr>
              <a:t>Library </a:t>
            </a:r>
            <a:r>
              <a:rPr lang="en-US" altLang="ko-KR" sz="2400" dirty="0" smtClean="0"/>
              <a:t>+ </a:t>
            </a:r>
            <a:r>
              <a:rPr lang="en-US" altLang="ko-KR" sz="2400" dirty="0" smtClean="0">
                <a:solidFill>
                  <a:srgbClr val="FF0000"/>
                </a:solidFill>
              </a:rPr>
              <a:t>Chrome</a:t>
            </a:r>
            <a:r>
              <a:rPr lang="en-US" altLang="ko-KR" sz="2400" dirty="0" smtClean="0"/>
              <a:t> + </a:t>
            </a:r>
            <a:r>
              <a:rPr lang="en-US" altLang="ko-KR" sz="2400" dirty="0" smtClean="0">
                <a:solidFill>
                  <a:srgbClr val="7030A0"/>
                </a:solidFill>
              </a:rPr>
              <a:t>Chrome Driver</a:t>
            </a:r>
          </a:p>
          <a:p>
            <a:pPr algn="ctr"/>
            <a:r>
              <a:rPr lang="en-US" altLang="ko-KR" sz="2400" dirty="0" smtClean="0">
                <a:solidFill>
                  <a:srgbClr val="7030A0"/>
                </a:solidFill>
              </a:rPr>
              <a:t>+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 Library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066980" y="2672720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selenium </a:t>
            </a:r>
            <a:r>
              <a:rPr lang="ko-KR" altLang="en-US" sz="7200" b="1" dirty="0" smtClean="0">
                <a:solidFill>
                  <a:schemeClr val="accent1"/>
                </a:solidFill>
              </a:rPr>
              <a:t>설치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629116" y="4096359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selenium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2735160" y="2672719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 err="1" smtClean="0">
                <a:solidFill>
                  <a:schemeClr val="accent1"/>
                </a:solidFill>
              </a:rPr>
              <a:t>webdriver</a:t>
            </a:r>
            <a:r>
              <a:rPr lang="en-US" altLang="ko-KR" sz="4500" b="1" dirty="0" smtClean="0">
                <a:solidFill>
                  <a:schemeClr val="accent1"/>
                </a:solidFill>
              </a:rPr>
              <a:t>-manager </a:t>
            </a:r>
            <a:r>
              <a:rPr lang="ko-KR" altLang="en-US" sz="4500" b="1" dirty="0" smtClean="0">
                <a:solidFill>
                  <a:schemeClr val="accent1"/>
                </a:solidFill>
              </a:rPr>
              <a:t>설치</a:t>
            </a:r>
            <a:endParaRPr lang="ko-KR" altLang="en-US" sz="45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851660" y="4096359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4359826" y="4653136"/>
            <a:ext cx="34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Chrome </a:t>
            </a:r>
            <a:r>
              <a:rPr lang="ko-KR" altLang="en-US" sz="1500" dirty="0" smtClean="0"/>
              <a:t>버전에 맞는 </a:t>
            </a:r>
            <a:r>
              <a:rPr lang="en-US" altLang="ko-KR" sz="1500" dirty="0" smtClean="0"/>
              <a:t>chrome driver</a:t>
            </a:r>
            <a:r>
              <a:rPr lang="ko-KR" altLang="en-US" sz="1500" dirty="0" smtClean="0"/>
              <a:t>를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자동 설치하기 위함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9284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0" y="3521204"/>
            <a:ext cx="9400164" cy="1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7403" y="229706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드라이버 설치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2678" y="37610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3" y="4580848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06107" y="4639135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678" y="554415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36" y="1325880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1124745"/>
            <a:ext cx="941281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374" y="1772816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Chrome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이미지 사이트 </a:t>
            </a:r>
            <a:r>
              <a:rPr lang="en-US" altLang="ko-KR" dirty="0" smtClean="0"/>
              <a:t>open&gt;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3" y="3184394"/>
            <a:ext cx="6361810" cy="151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17304" y="45057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 </a:t>
            </a:r>
            <a:r>
              <a:rPr lang="en-US" altLang="ko-KR" dirty="0" smtClean="0"/>
              <a:t>: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9062" y="220486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</a:t>
            </a:r>
            <a:r>
              <a:rPr lang="ko-KR" altLang="en-US" dirty="0" smtClean="0"/>
              <a:t>브라우저에서 검색할 단어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052737"/>
            <a:ext cx="979381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" y="2708921"/>
            <a:ext cx="5451660" cy="304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56755" y="594928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선박으로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2" y="3219637"/>
            <a:ext cx="3779029" cy="241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0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2097" y="413978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브라우저에 모두 표기하기 위한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6" y="967672"/>
            <a:ext cx="5814711" cy="31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470300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925769" y="486916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18" y="466995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6166721" y="595517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55841" y="566971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8556" y="52563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스크롤 맨 밑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더 보기 없음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9741" y="25248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모두 찾는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" y="1412776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1" y="1556793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20599" y="24957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780</a:t>
            </a:r>
            <a:r>
              <a:rPr lang="ko-KR" altLang="en-US" dirty="0" smtClean="0"/>
              <a:t>개의 이미지를 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365105"/>
            <a:ext cx="45339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4294" y="5877272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이미지를 저장할 폴더 생</a:t>
            </a:r>
            <a:r>
              <a:rPr lang="ko-KR" altLang="en-US" dirty="0"/>
              <a:t>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9" y="4314800"/>
            <a:ext cx="378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15321" y="580526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폴더 생성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196752"/>
            <a:ext cx="607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36445" y="1772816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값이 </a:t>
            </a:r>
            <a:r>
              <a:rPr lang="en-US" altLang="ko-KR" dirty="0"/>
              <a:t>.</a:t>
            </a:r>
            <a:r>
              <a:rPr lang="en-US" altLang="ko-KR" dirty="0" smtClean="0"/>
              <a:t>rg_i.Q4LuWd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6" y="2768707"/>
            <a:ext cx="3924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75434" y="2792590"/>
            <a:ext cx="1785031" cy="35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accent1"/>
                </a:solidFill>
              </a:rPr>
              <a:t>구글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 이미지 </a:t>
            </a:r>
            <a:r>
              <a:rPr lang="en-US" altLang="ko-KR" sz="2800" spc="-300" dirty="0" smtClean="0">
                <a:solidFill>
                  <a:schemeClr val="accent1"/>
                </a:solidFill>
              </a:rPr>
              <a:t>Crawling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accent1"/>
                </a:solidFill>
              </a:rPr>
              <a:t>YOLO 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설치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이미지 </a:t>
            </a:r>
            <a:r>
              <a:rPr lang="ko-KR" altLang="en-US" sz="2800" spc="-300" dirty="0" err="1" smtClean="0">
                <a:solidFill>
                  <a:schemeClr val="accent1"/>
                </a:solidFill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1650" y="1758083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77" y="1124744"/>
            <a:ext cx="624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21743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7" y="3159346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31650" y="5517232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93" y="3212976"/>
            <a:ext cx="3353348" cy="64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데이터 분류 및 학습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Crawling</a:t>
            </a:r>
            <a:r>
              <a:rPr lang="ko-KR" altLang="en-US" dirty="0" smtClean="0"/>
              <a:t>으로 수집한 데이터를 분류 하는 학습 진행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447" y="1554480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PC</a:t>
            </a:r>
            <a:r>
              <a:rPr lang="ko-KR" altLang="en-US" dirty="0" smtClean="0"/>
              <a:t>에서 진행하기에는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성능 및 코드의 디버깅이 힘들어 </a:t>
            </a:r>
            <a:r>
              <a:rPr lang="en-US" altLang="ko-KR" dirty="0" smtClean="0"/>
              <a:t>Teachable Machine </a:t>
            </a:r>
            <a:r>
              <a:rPr lang="ko-KR" altLang="en-US" dirty="0" smtClean="0"/>
              <a:t>사이트를 이용</a:t>
            </a:r>
            <a:endParaRPr lang="en-US" altLang="ko-KR" dirty="0" smtClean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0" y="2505886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프로젝트 선택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5" y="1963599"/>
            <a:ext cx="9030383" cy="419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93957" y="3273226"/>
            <a:ext cx="2708625" cy="2995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77" y="1885573"/>
            <a:ext cx="8644659" cy="383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표준 이미지 모델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20472" y="3135149"/>
            <a:ext cx="3605181" cy="2250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5" y="1495786"/>
            <a:ext cx="4968482" cy="500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스킬 데이터 업로드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68966" y="2233091"/>
            <a:ext cx="784593" cy="717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1604010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모델 학습 시키기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42804" y="2357557"/>
            <a:ext cx="2035030" cy="6518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582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학습이 완료된 </a:t>
            </a:r>
            <a:r>
              <a:rPr lang="ko-KR" altLang="en-US" dirty="0" smtClean="0"/>
              <a:t>상태 확인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77" y="1713389"/>
            <a:ext cx="3446735" cy="390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1147" y="2322364"/>
            <a:ext cx="648424" cy="404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상태 확인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84972" y="610323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92647" y="99060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파일 다운로드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52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844513" y="1409916"/>
            <a:ext cx="1389953" cy="489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4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6123"/>
            <a:ext cx="5160107" cy="424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10.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다운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768" y="2621437"/>
            <a:ext cx="713266" cy="367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50124" y="259041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3167" y="9906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파일 확인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03" y="1528023"/>
            <a:ext cx="1438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69" y="2249249"/>
            <a:ext cx="24574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36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pip 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 smtClean="0">
                <a:solidFill>
                  <a:schemeClr val="accent1"/>
                </a:solidFill>
              </a:rPr>
              <a:t>Tensorflow</a:t>
            </a:r>
            <a:r>
              <a:rPr lang="ko-KR" altLang="en-US" sz="2000" b="1" spc="-300" dirty="0" smtClean="0">
                <a:solidFill>
                  <a:schemeClr val="accent1"/>
                </a:solidFill>
              </a:rPr>
              <a:t>를 이용하여  이미지를 분류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768" y="2621437"/>
            <a:ext cx="713266" cy="367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50124" y="259041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데이터 분류 및 학습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Image</a:t>
            </a:r>
          </a:p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09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=""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06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개발 환경 설정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=""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="" xmlns:cx1="http://schemas.microsoft.com/office/drawing/2015/9/8/chartex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="" xmlns:a16="http://schemas.microsoft.com/office/drawing/2014/main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=""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778483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803757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872552" y="53254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ANACONDA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8707001" y="5325478"/>
            <a:ext cx="1226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VSCODE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49735" y="2721403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/>
              <a:t>+</a:t>
            </a:r>
            <a:endParaRPr lang="ko-KR" altLang="en-US" sz="9600" b="1" dirty="0"/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17" y="1553578"/>
            <a:ext cx="251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77" y="1553578"/>
            <a:ext cx="2514600" cy="35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=""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=""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=""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=""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=""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=""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=""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=""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=""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=""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387573" y="4096357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프로젝트별로</a:t>
            </a:r>
            <a:r>
              <a:rPr lang="ko-KR" altLang="en-US" sz="2400" dirty="0" smtClean="0"/>
              <a:t> 패키지를 관리가 용이함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가상환경을 이용함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009541" y="2672718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VS CODE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995120" y="4096357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무료 </a:t>
            </a:r>
            <a:r>
              <a:rPr lang="en-US" altLang="ko-KR" sz="2400" dirty="0" smtClean="0"/>
              <a:t>Editor </a:t>
            </a:r>
            <a:r>
              <a:rPr lang="ko-KR" altLang="en-US" sz="2400" dirty="0" smtClean="0"/>
              <a:t>및 다양한 </a:t>
            </a:r>
            <a:r>
              <a:rPr lang="ko-KR" altLang="en-US" sz="2400" dirty="0" err="1" smtClean="0"/>
              <a:t>확장성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48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설정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아나콘다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4637218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환경으로 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업데이트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가상환경 생성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가상환경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85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chemeClr val="bg1"/>
                  </a:solidFill>
                  <a:latin typeface="+mn-ea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1164</Words>
  <Application>Microsoft Office PowerPoint</Application>
  <PresentationFormat>사용자 지정</PresentationFormat>
  <Paragraphs>296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65</cp:revision>
  <dcterms:created xsi:type="dcterms:W3CDTF">2022-08-03T01:14:38Z</dcterms:created>
  <dcterms:modified xsi:type="dcterms:W3CDTF">2022-11-23T02:46:48Z</dcterms:modified>
</cp:coreProperties>
</file>